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dfec8aae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dfec8aa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6f6937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c6f6937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c6f6937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c6f6937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c6f6937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c6f6937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6f6937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c6f6937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Lab. de Software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26/05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306600"/>
            <a:ext cx="7038900" cy="4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EPIs (Equipamentos de Proteção Individual)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Os EPIs são dispositivos essenciais para proteger os trabalhadores contra riscos que podem comprometer sua integridade física. No contexto de laboratórios de hardware, os principais incluem: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Luvas isolantes: Reduzem o risco de choques elétricos.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Óculos de proteção: Protegem contra partículas e resíduos soltos.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Máscaras contra vapores e poeira: Evitam inalação de substâncias tóxicas.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Aventais ou jalecos antiestáticos: Previnem descargas eletrostáticas que podem danificar componentes eletrônicos.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 sz="1400"/>
              <a:t>Sapatos de segurança: Protegem contra impactos e possíveis quedas de objetos pesados.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3" y="2424874"/>
            <a:ext cx="1778099" cy="257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175" y="2424875"/>
            <a:ext cx="2505975" cy="2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050" y="2416075"/>
            <a:ext cx="2057275" cy="2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127" y="173775"/>
            <a:ext cx="2120075" cy="21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6050" y="120300"/>
            <a:ext cx="2120074" cy="21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306600"/>
            <a:ext cx="7038900" cy="4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16"/>
              <a:t>Técnicas para garantir segurança durante a manutenção</a:t>
            </a:r>
            <a:endParaRPr sz="15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16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Desenergização dos equipamentos: Antes de iniciar qualquer manutenção, certifique-se de que todos os dispositivos estejam desligados e desconectados da alimentação elétrica.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Uso de pulseira antiestática: Evita danos a componentes sensíveis devido a descargas eletrostáticas.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Manutenção em ambiente seguro: Trabalhar em uma bancada limpa e organizada minimiza riscos de acidentes.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Ferramentas adequadas: O uso correto de chaves, pinças e multímetros reduz o risco de acidentes e danos aos componentes.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Ventilação adequada: Caso haja uso de produtos químicos para limpeza, é importante garantir circulação de ar para evitar intoxicação.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300" y="2292650"/>
            <a:ext cx="2698450" cy="26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25" y="849050"/>
            <a:ext cx="4142050" cy="41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2450" y="227250"/>
            <a:ext cx="3288150" cy="184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306600"/>
            <a:ext cx="7038900" cy="4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3pts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No Caderno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02/06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Pesquise e liste os principais Equipamentos de Proteção Individual utilizados em laboratórios de hardware. Depois, associe cada EPI ao risco que ele previne (exemplo: óculos de proteção → proteção contra partículas).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Aprender a realizar a desenergização correta dos equipamentos. Instrução: Crie um checklist com os passos essenciais para desenergizar equipamentos antes da manutenção. Inclua cuidados adicionais para evitar choques elétricos.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pt-BR"/>
              <a:t>Faça uma inspeção no ambiente de trabalho ou laboratório e registre possíveis riscos à segurança. Depois, proponha soluções para melhorar a organização e a segurança do espaço.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